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0" r:id="rId5"/>
    <p:sldId id="265" r:id="rId6"/>
    <p:sldId id="266" r:id="rId7"/>
    <p:sldId id="268" r:id="rId8"/>
    <p:sldId id="267" r:id="rId9"/>
    <p:sldId id="264" r:id="rId10"/>
    <p:sldId id="263" r:id="rId11"/>
    <p:sldId id="269" r:id="rId12"/>
    <p:sldId id="262" r:id="rId13"/>
    <p:sldId id="271" r:id="rId14"/>
    <p:sldId id="270" r:id="rId15"/>
    <p:sldId id="272" r:id="rId16"/>
    <p:sldId id="273" r:id="rId17"/>
    <p:sldId id="274" r:id="rId18"/>
    <p:sldId id="259" r:id="rId19"/>
    <p:sldId id="276" r:id="rId20"/>
    <p:sldId id="275" r:id="rId21"/>
    <p:sldId id="278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78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824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47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12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01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970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536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978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0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9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71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CDC61-763C-4873-8F47-BCC1B9B17D18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562B7-8191-4ED4-8AE9-00EED9267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49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microsoft.com/office/2007/relationships/hdphoto" Target="../media/hdphoto5.wdp"/><Relationship Id="rId12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7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microsoft.com/office/2007/relationships/hdphoto" Target="../media/hdphoto5.wdp"/><Relationship Id="rId12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microsoft.com/office/2007/relationships/hdphoto" Target="../media/hdphoto7.wdp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9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17.png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11" Type="http://schemas.microsoft.com/office/2007/relationships/hdphoto" Target="../media/hdphoto16.wdp"/><Relationship Id="rId5" Type="http://schemas.openxmlformats.org/officeDocument/2006/relationships/image" Target="../media/image20.png"/><Relationship Id="rId10" Type="http://schemas.openxmlformats.org/officeDocument/2006/relationships/image" Target="../media/image23.png"/><Relationship Id="rId4" Type="http://schemas.microsoft.com/office/2007/relationships/hdphoto" Target="../media/hdphoto13.wdp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8514" y="2051277"/>
            <a:ext cx="9144000" cy="23876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по обучению грамоте в подготовительной группе на тему: «Звук и буква Щ»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164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0811" y="218364"/>
            <a:ext cx="814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Игра «Определи количество слогов в слове»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4967" y="1296537"/>
            <a:ext cx="900752" cy="6277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7722" y="741584"/>
            <a:ext cx="2498481" cy="185088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09433" y="2320119"/>
            <a:ext cx="1419367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>
            <a:stCxn id="13" idx="0"/>
            <a:endCxn id="13" idx="2"/>
          </p:cNvCxnSpPr>
          <p:nvPr/>
        </p:nvCxnSpPr>
        <p:spPr>
          <a:xfrm>
            <a:off x="1119117" y="2320119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798" y="3115689"/>
            <a:ext cx="2438405" cy="22037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91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782" y="3115689"/>
            <a:ext cx="2135522" cy="362132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09433" y="3330054"/>
            <a:ext cx="1801504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998562" y="3330054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628633" y="3330054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1374" l="0" r="98467">
                        <a14:foregroundMark x1="15467" y1="26087" x2="35800" y2="20126"/>
                        <a14:foregroundMark x1="18133" y1="20687" x2="31600" y2="24825"/>
                        <a14:foregroundMark x1="26533" y1="25456" x2="20267" y2="27279"/>
                        <a14:foregroundMark x1="51867" y1="28261" x2="59333" y2="45231"/>
                        <a14:foregroundMark x1="69200" y1="26999" x2="83800" y2="33310"/>
                        <a14:foregroundMark x1="67733" y1="36115" x2="79067" y2="25736"/>
                        <a14:foregroundMark x1="54000" y1="29173" x2="59933" y2="30154"/>
                        <a14:foregroundMark x1="58133" y1="27910" x2="58467" y2="35484"/>
                        <a14:foregroundMark x1="25000" y1="17882" x2="31867" y2="21669"/>
                        <a14:foregroundMark x1="51867" y1="6872" x2="56933" y2="10028"/>
                        <a14:foregroundMark x1="74867" y1="9116" x2="78733" y2="7223"/>
                        <a14:foregroundMark x1="74000" y1="5330" x2="75800" y2="11010"/>
                        <a14:foregroundMark x1="79333" y1="5680" x2="80533" y2="10659"/>
                        <a14:foregroundMark x1="53667" y1="6872" x2="57867" y2="8135"/>
                        <a14:foregroundMark x1="6800" y1="21038" x2="14600" y2="17882"/>
                        <a14:foregroundMark x1="7400" y1="33590" x2="21467" y2="39902"/>
                        <a14:foregroundMark x1="7733" y1="53086" x2="14267" y2="75666"/>
                        <a14:foregroundMark x1="14267" y1="70617" x2="22333" y2="77560"/>
                        <a14:foregroundMark x1="4733" y1="57433" x2="13400" y2="51473"/>
                        <a14:foregroundMark x1="33400" y1="43969" x2="40867" y2="35484"/>
                        <a14:foregroundMark x1="84400" y1="24474" x2="84133" y2="43969"/>
                        <a14:foregroundMark x1="81133" y1="41164" x2="77533" y2="39551"/>
                        <a14:foregroundMark x1="78467" y1="44881" x2="81467" y2="44881"/>
                        <a14:foregroundMark x1="79933" y1="9748" x2="75200" y2="11290"/>
                        <a14:foregroundMark x1="80867" y1="57433" x2="82333" y2="82609"/>
                        <a14:foregroundMark x1="72200" y1="75035" x2="91867" y2="62763"/>
                        <a14:foregroundMark x1="71600" y1="63745" x2="75200" y2="66550"/>
                        <a14:foregroundMark x1="78133" y1="59046" x2="79933" y2="65638"/>
                        <a14:foregroundMark x1="72467" y1="76928" x2="88333" y2="75386"/>
                        <a14:foregroundMark x1="85933" y1="59677" x2="91267" y2="65007"/>
                        <a14:foregroundMark x1="91267" y1="65007" x2="90067" y2="73773"/>
                        <a14:foregroundMark x1="53667" y1="68443" x2="67133" y2="62202"/>
                        <a14:foregroundMark x1="67133" y1="62202" x2="64133" y2="69986"/>
                        <a14:foregroundMark x1="51867" y1="66900" x2="61467" y2="66269"/>
                        <a14:foregroundMark x1="61467" y1="61851" x2="59667" y2="72230"/>
                        <a14:foregroundMark x1="52800" y1="70617" x2="57867" y2="74123"/>
                        <a14:foregroundMark x1="53067" y1="65288" x2="58133" y2="59327"/>
                        <a14:foregroundMark x1="14000" y1="59327" x2="31867" y2="56522"/>
                        <a14:foregroundMark x1="33400" y1="53717" x2="29200" y2="59958"/>
                        <a14:foregroundMark x1="17267" y1="63114" x2="28333" y2="58696"/>
                        <a14:foregroundMark x1="21133" y1="55891" x2="27733" y2="52104"/>
                        <a14:foregroundMark x1="19067" y1="55891" x2="38133" y2="76928"/>
                        <a14:foregroundMark x1="34867" y1="81627" x2="50067" y2="79102"/>
                        <a14:foregroundMark x1="41733" y1="71599" x2="51867" y2="76297"/>
                        <a14:foregroundMark x1="31867" y1="78822" x2="38133" y2="88850"/>
                        <a14:foregroundMark x1="39067" y1="88850" x2="48600" y2="81346"/>
                        <a14:foregroundMark x1="49800" y1="81627" x2="43533" y2="88850"/>
                        <a14:foregroundMark x1="29533" y1="53717" x2="36067" y2="55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564" y="853670"/>
            <a:ext cx="2429564" cy="23097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4450" y1="18627" x2="18062" y2="19118"/>
                        <a14:foregroundMark x1="19048" y1="22222" x2="19048" y2="79412"/>
                        <a14:foregroundMark x1="17077" y1="89869" x2="19869" y2="91667"/>
                        <a14:foregroundMark x1="16913" y1="95588" x2="19212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22" y="853670"/>
            <a:ext cx="2579761" cy="259246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409432" y="4360540"/>
            <a:ext cx="2306471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98562" y="4360540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578591" y="4360540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174543" y="4360540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635" y="3615853"/>
            <a:ext cx="2246381" cy="31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1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432" y="245593"/>
            <a:ext cx="814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Проверяем!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86624" y="2008523"/>
            <a:ext cx="900752" cy="6277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209" y="157638"/>
            <a:ext cx="2498481" cy="185088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109435" y="5278453"/>
            <a:ext cx="1419367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860062" y="5278453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798" y="3115689"/>
            <a:ext cx="2438405" cy="22037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91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564" y="3061099"/>
            <a:ext cx="2135522" cy="3621322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45277" y="2585805"/>
            <a:ext cx="1801504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135040" y="2568125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724167" y="2585805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1374" l="0" r="98467">
                        <a14:foregroundMark x1="15467" y1="26087" x2="35800" y2="20126"/>
                        <a14:foregroundMark x1="18133" y1="20687" x2="31600" y2="24825"/>
                        <a14:foregroundMark x1="26533" y1="25456" x2="20267" y2="27279"/>
                        <a14:foregroundMark x1="51867" y1="28261" x2="59333" y2="45231"/>
                        <a14:foregroundMark x1="69200" y1="26999" x2="83800" y2="33310"/>
                        <a14:foregroundMark x1="67733" y1="36115" x2="79067" y2="25736"/>
                        <a14:foregroundMark x1="54000" y1="29173" x2="59933" y2="30154"/>
                        <a14:foregroundMark x1="58133" y1="27910" x2="58467" y2="35484"/>
                        <a14:foregroundMark x1="25000" y1="17882" x2="31867" y2="21669"/>
                        <a14:foregroundMark x1="51867" y1="6872" x2="56933" y2="10028"/>
                        <a14:foregroundMark x1="74867" y1="9116" x2="78733" y2="7223"/>
                        <a14:foregroundMark x1="74000" y1="5330" x2="75800" y2="11010"/>
                        <a14:foregroundMark x1="79333" y1="5680" x2="80533" y2="10659"/>
                        <a14:foregroundMark x1="53667" y1="6872" x2="57867" y2="8135"/>
                        <a14:foregroundMark x1="6800" y1="21038" x2="14600" y2="17882"/>
                        <a14:foregroundMark x1="7400" y1="33590" x2="21467" y2="39902"/>
                        <a14:foregroundMark x1="7733" y1="53086" x2="14267" y2="75666"/>
                        <a14:foregroundMark x1="14267" y1="70617" x2="22333" y2="77560"/>
                        <a14:foregroundMark x1="4733" y1="57433" x2="13400" y2="51473"/>
                        <a14:foregroundMark x1="33400" y1="43969" x2="40867" y2="35484"/>
                        <a14:foregroundMark x1="84400" y1="24474" x2="84133" y2="43969"/>
                        <a14:foregroundMark x1="81133" y1="41164" x2="77533" y2="39551"/>
                        <a14:foregroundMark x1="78467" y1="44881" x2="81467" y2="44881"/>
                        <a14:foregroundMark x1="79933" y1="9748" x2="75200" y2="11290"/>
                        <a14:foregroundMark x1="80867" y1="57433" x2="82333" y2="82609"/>
                        <a14:foregroundMark x1="72200" y1="75035" x2="91867" y2="62763"/>
                        <a14:foregroundMark x1="71600" y1="63745" x2="75200" y2="66550"/>
                        <a14:foregroundMark x1="78133" y1="59046" x2="79933" y2="65638"/>
                        <a14:foregroundMark x1="72467" y1="76928" x2="88333" y2="75386"/>
                        <a14:foregroundMark x1="85933" y1="59677" x2="91267" y2="65007"/>
                        <a14:foregroundMark x1="91267" y1="65007" x2="90067" y2="73773"/>
                        <a14:foregroundMark x1="53667" y1="68443" x2="67133" y2="62202"/>
                        <a14:foregroundMark x1="67133" y1="62202" x2="64133" y2="69986"/>
                        <a14:foregroundMark x1="51867" y1="66900" x2="61467" y2="66269"/>
                        <a14:foregroundMark x1="61467" y1="61851" x2="59667" y2="72230"/>
                        <a14:foregroundMark x1="52800" y1="70617" x2="57867" y2="74123"/>
                        <a14:foregroundMark x1="53067" y1="65288" x2="58133" y2="59327"/>
                        <a14:foregroundMark x1="14000" y1="59327" x2="31867" y2="56522"/>
                        <a14:foregroundMark x1="33400" y1="53717" x2="29200" y2="59958"/>
                        <a14:foregroundMark x1="17267" y1="63114" x2="28333" y2="58696"/>
                        <a14:foregroundMark x1="21133" y1="55891" x2="27733" y2="52104"/>
                        <a14:foregroundMark x1="19067" y1="55891" x2="38133" y2="76928"/>
                        <a14:foregroundMark x1="34867" y1="81627" x2="50067" y2="79102"/>
                        <a14:foregroundMark x1="41733" y1="71599" x2="51867" y2="76297"/>
                        <a14:foregroundMark x1="31867" y1="78822" x2="38133" y2="88850"/>
                        <a14:foregroundMark x1="39067" y1="88850" x2="48600" y2="81346"/>
                        <a14:foregroundMark x1="49800" y1="81627" x2="43533" y2="88850"/>
                        <a14:foregroundMark x1="29533" y1="53717" x2="36067" y2="55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564" y="832071"/>
            <a:ext cx="2429564" cy="23097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4450" y1="18627" x2="18062" y2="19118"/>
                        <a14:foregroundMark x1="19048" y1="22222" x2="19048" y2="79412"/>
                        <a14:foregroundMark x1="17077" y1="89869" x2="19869" y2="91667"/>
                        <a14:foregroundMark x1="16913" y1="95588" x2="19212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881" y="612567"/>
            <a:ext cx="2579761" cy="2592469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25433" y="6068271"/>
            <a:ext cx="2306471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914563" y="6068271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494592" y="6068271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113290" y="6068271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478" y="3615853"/>
            <a:ext cx="2246381" cy="3121158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0044007" y="5491691"/>
            <a:ext cx="1419367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>
            <a:stCxn id="28" idx="0"/>
            <a:endCxn id="28" idx="2"/>
          </p:cNvCxnSpPr>
          <p:nvPr/>
        </p:nvCxnSpPr>
        <p:spPr>
          <a:xfrm>
            <a:off x="10753691" y="5491691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118070" y="457502"/>
            <a:ext cx="1801504" cy="6141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5843852" y="461738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473923" y="461738"/>
            <a:ext cx="0" cy="6141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90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2" y="177421"/>
            <a:ext cx="6387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Подбери звуковую схему слова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193" y="982638"/>
            <a:ext cx="4162212" cy="34440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6035" y="4940490"/>
            <a:ext cx="3985146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71814" y="4940490"/>
            <a:ext cx="3985146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17605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50694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826084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58820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337946" y="5336274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318311" y="5336273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258157" y="5336271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198003" y="5336271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76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2" y="177421"/>
            <a:ext cx="6387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Подбери звуковую схему слова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9617" y="4940490"/>
            <a:ext cx="2961563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71814" y="4940490"/>
            <a:ext cx="3109416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50694" y="5377216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826084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58820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337946" y="5336274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318311" y="5336273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258157" y="5336271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748" y="783737"/>
            <a:ext cx="3143934" cy="376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4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2" y="177421"/>
            <a:ext cx="6387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Подбери звуковую схему слова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034" y="4940490"/>
            <a:ext cx="4995081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71813" y="4940490"/>
            <a:ext cx="4883625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17605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50694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826084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58820" y="5377216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337946" y="5336274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318311" y="5336273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258157" y="5336271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198003" y="5336271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135" y="542107"/>
            <a:ext cx="5431176" cy="4180020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4659785" y="5377215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1076720" y="5336270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3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2" y="177421"/>
            <a:ext cx="6387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Подбери звуковую схему слова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034" y="4940490"/>
            <a:ext cx="5008729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71814" y="4940490"/>
            <a:ext cx="4801738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17605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58820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826084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843803" y="5377216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337946" y="5336274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318311" y="5336273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258157" y="5336271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198003" y="5336271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47" l="196" r="100000">
                        <a14:foregroundMark x1="64809" y1="88213" x2="70186" y2="86312"/>
                        <a14:foregroundMark x1="72434" y1="87326" x2="84751" y2="87706"/>
                        <a14:foregroundMark x1="73412" y1="87959" x2="83382" y2="896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820" y="464023"/>
            <a:ext cx="5344007" cy="4121624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4660284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1035777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57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2" y="177421"/>
            <a:ext cx="6387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Подбери звуковую схему слова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035" y="4940490"/>
            <a:ext cx="3985146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071814" y="4940490"/>
            <a:ext cx="3985146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17605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50694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826084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58820" y="5377216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337946" y="5336274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318311" y="5336273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258157" y="5336271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198003" y="5336271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917" l="10000" r="90000">
                        <a14:foregroundMark x1="44333" y1="2417" x2="52833" y2="2417"/>
                        <a14:foregroundMark x1="20833" y1="71833" x2="29583" y2="73417"/>
                        <a14:foregroundMark x1="72917" y1="76000" x2="77917" y2="7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820" y="700641"/>
            <a:ext cx="4148919" cy="414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4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172" y="177421"/>
            <a:ext cx="63871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Подбери звуковую схему слова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2321" y="4940490"/>
            <a:ext cx="2988859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052178" y="4940490"/>
            <a:ext cx="3004781" cy="14330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50694" y="5377216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826084" y="5377216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58820" y="5377216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318311" y="5336273"/>
            <a:ext cx="736979" cy="6414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9258157" y="5336271"/>
            <a:ext cx="736979" cy="6414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198003" y="5336271"/>
            <a:ext cx="736979" cy="64144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063" y="945293"/>
            <a:ext cx="4858789" cy="359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7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25087" y="150125"/>
            <a:ext cx="5554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Знакомство с буквой Щ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18164" y="1438786"/>
            <a:ext cx="2759089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199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02406" y="5636525"/>
            <a:ext cx="6113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 букву Щ из карандашей, ручек или счетных палочек.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1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3833" y="327546"/>
            <a:ext cx="5131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Игра «Расшифруй слово»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9521">
                        <a14:foregroundMark x1="50958" y1="53203" x2="76837" y2="51957"/>
                        <a14:foregroundMark x1="50000" y1="57295" x2="52875" y2="58007"/>
                        <a14:foregroundMark x1="55751" y1="49644" x2="56869" y2="49466"/>
                        <a14:foregroundMark x1="55112" y1="55516" x2="50319" y2="59609"/>
                        <a14:foregroundMark x1="74601" y1="48221" x2="75080" y2="63167"/>
                        <a14:foregroundMark x1="72524" y1="60676" x2="74121" y2="576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37" y="1926183"/>
            <a:ext cx="3095057" cy="27786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3766" y="850766"/>
            <a:ext cx="6605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слова из первых букв слов – названий картинок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963" y="1704947"/>
            <a:ext cx="3178452" cy="33197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3889" y1="86212" x2="25111" y2="55152"/>
                        <a14:foregroundMark x1="2000" y1="82273" x2="14889" y2="63030"/>
                        <a14:foregroundMark x1="8222" y1="87879" x2="20889" y2="737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05" y="1617861"/>
            <a:ext cx="4645641" cy="340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5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57829" y="986971"/>
            <a:ext cx="886822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характеристику звука Щ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Спросите у ребенка: гласный это звук или согласный; твердый или мягкий; звонкий или глухой.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40000" y="2757713"/>
            <a:ext cx="1451429" cy="134982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11828" y="4339772"/>
            <a:ext cx="2307772" cy="56605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Согласный звук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мягкий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990" y="2571749"/>
            <a:ext cx="2979966" cy="172175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5094514" y="4339772"/>
            <a:ext cx="2452915" cy="56605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Глухой звук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05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1763" y="1561616"/>
            <a:ext cx="7949613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99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 И Т</a:t>
            </a:r>
            <a:endParaRPr lang="ru-RU" sz="199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49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7333" y1="14737" x2="26556" y2="6974"/>
                        <a14:foregroundMark x1="19111" y1="28816" x2="24333" y2="315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890" y="1446663"/>
            <a:ext cx="2860642" cy="24156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874" y="1276062"/>
            <a:ext cx="3394460" cy="28114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921" b="90000" l="10000" r="96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55" y="1276062"/>
            <a:ext cx="3264690" cy="27568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330" y="1549019"/>
            <a:ext cx="2223438" cy="2009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3111" y1="14861" x2="28556" y2="13333"/>
                        <a14:foregroundMark x1="19000" y1="10556" x2="22556" y2="9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0570" y="1630904"/>
            <a:ext cx="2627194" cy="210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3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843" y="1561616"/>
            <a:ext cx="10857459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Л Е Щ И</a:t>
            </a:r>
            <a:endParaRPr lang="ru-RU" sz="1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06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09485" y="478971"/>
            <a:ext cx="8592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Игра «Хлопни, когда услышишь звук Щ»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3135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С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40423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Ч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20559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Т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13201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Щ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691906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В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01315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Щ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83715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4"/>
                </a:solidFill>
              </a:rPr>
              <a:t>Щ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93124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4"/>
                </a:solidFill>
              </a:rPr>
              <a:t>К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85979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Ш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0346" y="1327221"/>
            <a:ext cx="111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4"/>
                </a:solidFill>
                <a:effectLst/>
              </a:rPr>
              <a:t>С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09485" y="2546421"/>
            <a:ext cx="3280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Повтори ряд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трелка вверх 13"/>
          <p:cNvSpPr/>
          <p:nvPr/>
        </p:nvSpPr>
        <p:spPr>
          <a:xfrm>
            <a:off x="70735" y="3300197"/>
            <a:ext cx="1727201" cy="1814286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трелка вверх 14"/>
          <p:cNvSpPr/>
          <p:nvPr/>
        </p:nvSpPr>
        <p:spPr>
          <a:xfrm>
            <a:off x="1881388" y="3300197"/>
            <a:ext cx="1727201" cy="1814286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ЩУ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трелка вверх 15"/>
          <p:cNvSpPr/>
          <p:nvPr/>
        </p:nvSpPr>
        <p:spPr>
          <a:xfrm>
            <a:off x="3608589" y="3300197"/>
            <a:ext cx="1727201" cy="1814286"/>
          </a:xfrm>
          <a:prstGeom prst="up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 вверх 16"/>
          <p:cNvSpPr/>
          <p:nvPr/>
        </p:nvSpPr>
        <p:spPr>
          <a:xfrm>
            <a:off x="5335790" y="3300197"/>
            <a:ext cx="1727201" cy="1814286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>
            <a:off x="7097505" y="3300197"/>
            <a:ext cx="1727201" cy="1814286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верх 18"/>
          <p:cNvSpPr/>
          <p:nvPr/>
        </p:nvSpPr>
        <p:spPr>
          <a:xfrm>
            <a:off x="8859220" y="3300197"/>
            <a:ext cx="1727201" cy="1814286"/>
          </a:xfrm>
          <a:prstGeom prst="up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верх 19"/>
          <p:cNvSpPr/>
          <p:nvPr/>
        </p:nvSpPr>
        <p:spPr>
          <a:xfrm>
            <a:off x="1035045" y="5043714"/>
            <a:ext cx="1727201" cy="1814286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2796760" y="5043714"/>
            <a:ext cx="1727201" cy="1814286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4558475" y="5043714"/>
            <a:ext cx="1727201" cy="1814286"/>
          </a:xfrm>
          <a:prstGeom prst="up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>
            <a:off x="6320190" y="5043714"/>
            <a:ext cx="1727201" cy="1814286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>
            <a:off x="8081905" y="5012883"/>
            <a:ext cx="1727201" cy="1814286"/>
          </a:xfrm>
          <a:prstGeom prst="up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>
            <a:off x="9843620" y="5011080"/>
            <a:ext cx="1727201" cy="1814286"/>
          </a:xfrm>
          <a:prstGeom prst="up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0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970" y="478971"/>
            <a:ext cx="7344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«Найди место звука Щ в словах»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486" y="1538514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3486" y="2909407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486" y="4280302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1920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0297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20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2202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967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3154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54010" y="4498923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92010" y="3122813"/>
            <a:ext cx="476250" cy="4286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1848" y="1766208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714" y="1029930"/>
            <a:ext cx="3737864" cy="519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4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970" y="478971"/>
            <a:ext cx="7344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«Найди место звука Щ в словах»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486" y="1538514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3486" y="2909407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486" y="4280302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1920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0297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20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2202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967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3154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54010" y="4498923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92010" y="3122813"/>
            <a:ext cx="476250" cy="4286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1848" y="1766208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766" y="1519771"/>
            <a:ext cx="5818589" cy="431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78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970" y="478971"/>
            <a:ext cx="7344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«Найди место звука Щ в словах»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486" y="1538514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3486" y="2909407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486" y="4280302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1920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0297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20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2202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967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3154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54010" y="4498923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92010" y="3122813"/>
            <a:ext cx="476250" cy="4286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1848" y="1766208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610" y="1306738"/>
            <a:ext cx="4111160" cy="491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6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970" y="478971"/>
            <a:ext cx="7344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«Найди место звука Щ в словах»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486" y="1538514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3486" y="2909407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486" y="4280302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1920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0297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20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2202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967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3154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54010" y="4498923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92010" y="3122813"/>
            <a:ext cx="476250" cy="4286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1848" y="1766208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937" y="1109057"/>
            <a:ext cx="6105952" cy="488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44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970" y="478971"/>
            <a:ext cx="7344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«Найди место звука Щ в словах»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486" y="1538514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3486" y="2909407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486" y="4280302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1920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0297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20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2202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967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3154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54010" y="4498923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92010" y="3122813"/>
            <a:ext cx="476250" cy="4286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1848" y="1766208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104" y="1538514"/>
            <a:ext cx="5943530" cy="491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33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2970" y="478971"/>
            <a:ext cx="73442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Игра «Найди место звука Щ в словах»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486" y="1538514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93486" y="2909407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486" y="4280302"/>
            <a:ext cx="2249714" cy="8563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21920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002970" y="1538514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21920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022020" y="2909408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20967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031545" y="4280302"/>
            <a:ext cx="0" cy="856343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154010" y="4498923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392010" y="3122813"/>
            <a:ext cx="476250" cy="42862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21848" y="1766208"/>
            <a:ext cx="466725" cy="4191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1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120" y="1087663"/>
            <a:ext cx="4498923" cy="449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51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228</Words>
  <Application>Microsoft Office PowerPoint</Application>
  <PresentationFormat>Широкоэкранный</PresentationFormat>
  <Paragraphs>42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Задание по обучению грамоте в подготовительной группе на тему: «Звук и буква Щ»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по обучению грамоте в подготовительной группе на тему: «Звук и буква Щ»</dc:title>
  <dc:creator>RePack by Diakov</dc:creator>
  <cp:lastModifiedBy>RePack by Diakov</cp:lastModifiedBy>
  <cp:revision>8</cp:revision>
  <dcterms:created xsi:type="dcterms:W3CDTF">2020-04-26T10:40:36Z</dcterms:created>
  <dcterms:modified xsi:type="dcterms:W3CDTF">2020-04-26T17:38:54Z</dcterms:modified>
</cp:coreProperties>
</file>